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5E08C-92A3-9645-90BC-3905E2443FAE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EE282-997C-E341-8CB9-86537699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/Intro-to-bulk-</a:t>
            </a:r>
            <a:r>
              <a:rPr lang="en-US" dirty="0" err="1"/>
              <a:t>RNAseq</a:t>
            </a:r>
            <a:r>
              <a:rPr lang="en-US" dirty="0"/>
              <a:t>/lessons/01_intro-to-RNAseq.html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E282-997C-E341-8CB9-865376994B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1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FC37-9194-469B-97CC-D3D418471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C7FE7-2400-4638-AC15-F307EC870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42796-4ED7-2F0C-B6CF-10C1561C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ED97-C0B9-C9EA-2E4D-170386DA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5B629-B0CE-6422-722A-3CD3DE75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4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3E1-F769-2DC4-1157-070B697F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BF7D2-A6A4-62FB-399A-816DA30A9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53B73-723D-2CF7-1D8E-914B751F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53ABD-1F7F-88FA-4051-922A2357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BBF29-B9A4-D77D-EE1D-EC8887B1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5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0253B-8953-EC1F-C313-4F1A0135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96A75-F50F-3D4A-090A-093623D6B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39303-1538-8525-4D74-5D68FAD6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B1CC1-5ABD-441D-766A-92D059DA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2088-C46A-A037-850B-CE500B95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C1B-84E6-2842-A48E-AED5A061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254A-0BAB-385A-F3B5-34D6C565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DB366-DD05-000C-FE82-0E5FB8FC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CCD9F-281F-6299-7751-B7A7E80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95A67-2DF4-A10F-7177-239C071C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9FF3-1B18-4118-90A8-8B07C2A0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582D2-D8E3-952E-083A-45015566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8F45-C3E9-10E4-D881-978152F0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5B76-2385-CDC0-9813-8B47E204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EDE0-4391-FB7F-F99A-50B8BC17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4B4E-91B5-1E8F-7C61-B04497FB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F86-A773-7D84-5408-B2D00D64D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A914-1352-74F2-99D4-DD62A197F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AAF8-2E72-881B-FAD8-FCE962C2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2DDEF-0026-C2D7-32BE-F53E60F0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82013-C253-72C1-CC5C-F1C1FB2D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3B0-2803-F1F3-55C9-5B80E7B9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6550-DD23-FFB9-43B3-01F4FDA02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BEEA6-C6A5-984B-71B6-A286CD187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C2233-7FBC-9F1E-F428-B14E5ADBB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97491-128D-8C6A-C8F0-99C349001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08C9F-D2C5-9EBC-CA48-336F3FFB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6E6BC-DA52-D0CD-D56B-14FB88CB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8A37F-8977-94F4-7B8A-C46CEBA5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9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CC14-F673-7727-7781-AA774178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D6137-5775-025B-370F-8D5D5AF5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992DF-CAED-E5A2-5A15-4A20FF4B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51D5F-9F03-4290-736F-682AE28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4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E86D51-16E2-BC4E-4997-0ABFE5E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0004B-0861-C841-F803-C6CDC480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72E43-1D78-7D8A-733D-F0AF1F53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27BA-347B-DB85-B7EF-3067C430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A7D7-C843-E72A-0B7D-EF92DF37F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3E131-A3CB-52F3-EE34-6693C940D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71BC2-00A2-DFBB-F7F6-6D5910E6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90406-6319-B408-168C-9E5BC97A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CD8A-325C-FAC3-CAED-FA684249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951E-2B4B-BE1B-F6C3-CB1E7780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A290B-51B1-EA99-E284-AE4D49BA5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3AEDE-707A-4D30-E703-7579DC8EE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60FA-48A5-1533-DD93-DD59BE08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9A25E-3E05-6CBD-52CC-AAC88FD4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72F6D-C47B-0962-A20B-9829F76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DC196-589E-6C84-02BF-711C06E7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932D3-8ED4-B237-8E28-B1E97AC3B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3C68-7482-7F9E-3E08-4E3A4AD24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E2092-2CB3-6D45-8BA8-B87A63F9B97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A1AD-7DC6-AA72-557D-0D0D6B30A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F5DC3-3F14-BBD4-C65B-52AEF493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FA6145-132D-114C-B99D-9F84B0BB2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4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image of a carnival&#10;&#10;AI-generated content may be incorrect.">
            <a:extLst>
              <a:ext uri="{FF2B5EF4-FFF2-40B4-BE49-F238E27FC236}">
                <a16:creationId xmlns:a16="http://schemas.microsoft.com/office/drawing/2014/main" id="{21C3C06F-1259-6AC1-1BA9-E1B95B6C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75" y="395416"/>
            <a:ext cx="7772400" cy="4888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E00D9-5417-905B-522C-D47561B084D6}"/>
              </a:ext>
            </a:extLst>
          </p:cNvPr>
          <p:cNvSpPr txBox="1"/>
          <p:nvPr/>
        </p:nvSpPr>
        <p:spPr>
          <a:xfrm>
            <a:off x="1334530" y="528425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</a:t>
            </a:r>
          </a:p>
        </p:txBody>
      </p:sp>
    </p:spTree>
    <p:extLst>
      <p:ext uri="{BB962C8B-B14F-4D97-AF65-F5344CB8AC3E}">
        <p14:creationId xmlns:p14="http://schemas.microsoft.com/office/powerpoint/2010/main" val="11332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A7560-77F9-ABC6-3CF9-076FAADD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46"/>
          <a:stretch/>
        </p:blipFill>
        <p:spPr>
          <a:xfrm>
            <a:off x="236837" y="988541"/>
            <a:ext cx="4545228" cy="2732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9CCDF-DA83-58BE-F9C8-402B4291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11" y="697128"/>
            <a:ext cx="4545228" cy="34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2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472F-B192-98D2-036A-CAF9070E9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89B74-D6DC-27A9-6D98-3563C2BA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46"/>
          <a:stretch/>
        </p:blipFill>
        <p:spPr>
          <a:xfrm>
            <a:off x="236837" y="988541"/>
            <a:ext cx="4545228" cy="2732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D1347-0092-A554-0A2D-AED4A8E4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84" y="988541"/>
            <a:ext cx="4565345" cy="30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8172-89A7-6875-D1CE-E20ED3C9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0754B-E822-523A-FF92-9BBCC2B4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861" b="91985" l="5134" r="46203"/>
                    </a14:imgEffect>
                  </a14:imgLayer>
                </a14:imgProps>
              </a:ext>
            </a:extLst>
          </a:blip>
          <a:srcRect t="19846" r="48663"/>
          <a:stretch/>
        </p:blipFill>
        <p:spPr>
          <a:xfrm>
            <a:off x="-47369" y="1690688"/>
            <a:ext cx="2444579" cy="2862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B12BE-3096-9E3A-B229-5FBAF45D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78" b="91778" l="54000" r="95000">
                        <a14:foregroundMark x1="54000" y1="53778" x2="54500" y2="76889"/>
                      </a14:backgroundRemoval>
                    </a14:imgEffect>
                  </a14:imgLayer>
                </a14:imgProps>
              </a:ext>
            </a:extLst>
          </a:blip>
          <a:srcRect l="50430" t="19846"/>
          <a:stretch/>
        </p:blipFill>
        <p:spPr>
          <a:xfrm>
            <a:off x="271849" y="3760488"/>
            <a:ext cx="2253048" cy="27323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8DB23C-6BC6-2B22-34ED-2E54E2455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/>
          <a:stretch/>
        </p:blipFill>
        <p:spPr bwMode="auto">
          <a:xfrm>
            <a:off x="2100649" y="2384854"/>
            <a:ext cx="3628767" cy="358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9D88F8-E7D8-6783-2AE7-24F7B9182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455" y="2660998"/>
            <a:ext cx="4565345" cy="3031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BDD10-A14A-896F-4417-DECE4E325D9F}"/>
              </a:ext>
            </a:extLst>
          </p:cNvPr>
          <p:cNvSpPr txBox="1"/>
          <p:nvPr/>
        </p:nvSpPr>
        <p:spPr>
          <a:xfrm>
            <a:off x="767148" y="6041047"/>
            <a:ext cx="126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96FB3-CB92-301D-96F0-8BD8B2CD702B}"/>
              </a:ext>
            </a:extLst>
          </p:cNvPr>
          <p:cNvSpPr txBox="1"/>
          <p:nvPr/>
        </p:nvSpPr>
        <p:spPr>
          <a:xfrm>
            <a:off x="767147" y="2137221"/>
            <a:ext cx="126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65564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22</Words>
  <Application>Microsoft Macintosh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Zaki Wilmot</dc:creator>
  <cp:lastModifiedBy>Zaki Wilmot</cp:lastModifiedBy>
  <cp:revision>2</cp:revision>
  <dcterms:created xsi:type="dcterms:W3CDTF">2025-05-06T17:30:33Z</dcterms:created>
  <dcterms:modified xsi:type="dcterms:W3CDTF">2025-05-07T16:21:34Z</dcterms:modified>
</cp:coreProperties>
</file>